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5A58-EDFE-40F2-B462-BFDA7F708869}" type="datetimeFigureOut">
              <a:rPr lang="en-US" smtClean="0"/>
              <a:pPr/>
              <a:t>9/15/2009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E20E-B8D0-483C-B52B-F08B67224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5A58-EDFE-40F2-B462-BFDA7F708869}" type="datetimeFigureOut">
              <a:rPr lang="en-US" smtClean="0"/>
              <a:pPr/>
              <a:t>9/15/2009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E20E-B8D0-483C-B52B-F08B67224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5A58-EDFE-40F2-B462-BFDA7F708869}" type="datetimeFigureOut">
              <a:rPr lang="en-US" smtClean="0"/>
              <a:pPr/>
              <a:t>9/15/2009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E20E-B8D0-483C-B52B-F08B67224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5A58-EDFE-40F2-B462-BFDA7F708869}" type="datetimeFigureOut">
              <a:rPr lang="en-US" smtClean="0"/>
              <a:pPr/>
              <a:t>9/15/2009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E20E-B8D0-483C-B52B-F08B67224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5A58-EDFE-40F2-B462-BFDA7F708869}" type="datetimeFigureOut">
              <a:rPr lang="en-US" smtClean="0"/>
              <a:pPr/>
              <a:t>9/15/2009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E20E-B8D0-483C-B52B-F08B67224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5A58-EDFE-40F2-B462-BFDA7F708869}" type="datetimeFigureOut">
              <a:rPr lang="en-US" smtClean="0"/>
              <a:pPr/>
              <a:t>9/15/2009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E20E-B8D0-483C-B52B-F08B67224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5A58-EDFE-40F2-B462-BFDA7F708869}" type="datetimeFigureOut">
              <a:rPr lang="en-US" smtClean="0"/>
              <a:pPr/>
              <a:t>9/15/2009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E20E-B8D0-483C-B52B-F08B67224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5A58-EDFE-40F2-B462-BFDA7F708869}" type="datetimeFigureOut">
              <a:rPr lang="en-US" smtClean="0"/>
              <a:pPr/>
              <a:t>9/15/2009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E20E-B8D0-483C-B52B-F08B67224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5A58-EDFE-40F2-B462-BFDA7F708869}" type="datetimeFigureOut">
              <a:rPr lang="en-US" smtClean="0"/>
              <a:pPr/>
              <a:t>9/15/2009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E20E-B8D0-483C-B52B-F08B67224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5A58-EDFE-40F2-B462-BFDA7F708869}" type="datetimeFigureOut">
              <a:rPr lang="en-US" smtClean="0"/>
              <a:pPr/>
              <a:t>9/15/2009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E20E-B8D0-483C-B52B-F08B67224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5A58-EDFE-40F2-B462-BFDA7F708869}" type="datetimeFigureOut">
              <a:rPr lang="en-US" smtClean="0"/>
              <a:pPr/>
              <a:t>9/15/2009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7A3E20E-B8D0-483C-B52B-F08B67224D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4C5A58-EDFE-40F2-B462-BFDA7F708869}" type="datetimeFigureOut">
              <a:rPr lang="en-US" smtClean="0"/>
              <a:pPr/>
              <a:t>9/15/2009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A3E20E-B8D0-483C-B52B-F08B67224D3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5" Type="http://schemas.openxmlformats.org/officeDocument/2006/relationships/image" Target="../media/image6.png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5" Type="http://schemas.openxmlformats.org/officeDocument/2006/relationships/image" Target="../media/image6.png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5" Type="http://schemas.openxmlformats.org/officeDocument/2006/relationships/image" Target="../media/image6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6.wav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7.wav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8.wav"/><Relationship Id="rId5" Type="http://schemas.openxmlformats.org/officeDocument/2006/relationships/image" Target="../media/image6.png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1.wav"/><Relationship Id="rId2" Type="http://schemas.openxmlformats.org/officeDocument/2006/relationships/audio" Target="../media/audio20.wav"/><Relationship Id="rId1" Type="http://schemas.openxmlformats.org/officeDocument/2006/relationships/audio" Target="../media/audio19.wav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2.wav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3.wav"/><Relationship Id="rId5" Type="http://schemas.openxmlformats.org/officeDocument/2006/relationships/image" Target="../media/image6.pn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4.wav"/><Relationship Id="rId5" Type="http://schemas.openxmlformats.org/officeDocument/2006/relationships/image" Target="../media/image6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5.wav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6.wav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7.wav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Vocabulary</a:t>
            </a: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 XV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143000"/>
            <a:ext cx="63246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frāctus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/a/um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4800" y="6324600"/>
            <a:ext cx="1066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CLC XV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5257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broken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fractu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895600"/>
            <a:ext cx="2958950" cy="2222500"/>
          </a:xfrm>
          <a:prstGeom prst="rect">
            <a:avLst/>
          </a:prstGeom>
        </p:spPr>
      </p:pic>
      <p:pic>
        <p:nvPicPr>
          <p:cNvPr id="8" name="Picture 7" descr="fractus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429000"/>
            <a:ext cx="3095625" cy="1263520"/>
          </a:xfrm>
          <a:prstGeom prst="rect">
            <a:avLst/>
          </a:prstGeom>
        </p:spPr>
      </p:pic>
      <p:pic>
        <p:nvPicPr>
          <p:cNvPr id="7" name="fractus.wav">
            <a:hlinkClick r:id="" action="ppaction://media"/>
          </p:cNvPr>
          <p:cNvPicPr>
            <a:picLocks noRot="1" noChangeAspect="1"/>
          </p:cNvPicPr>
          <p:nvPr>
            <a:wavAudioFile r:embed="rId1" name="fractus.wav"/>
          </p:nvPr>
        </p:nvPicPr>
        <p:blipFill>
          <a:blip r:embed="rId5"/>
          <a:stretch>
            <a:fillRect/>
          </a:stretch>
        </p:blipFill>
        <p:spPr>
          <a:xfrm>
            <a:off x="4419600" y="2133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143000"/>
            <a:ext cx="63246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impedīre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4800" y="6324600"/>
            <a:ext cx="1066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CLC XV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5257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delay; hinder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1143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impediō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1143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impedīvī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impedi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286000"/>
            <a:ext cx="3054350" cy="3054350"/>
          </a:xfrm>
          <a:prstGeom prst="rect">
            <a:avLst/>
          </a:prstGeom>
        </p:spPr>
      </p:pic>
      <p:pic>
        <p:nvPicPr>
          <p:cNvPr id="8" name="impedire.wav">
            <a:hlinkClick r:id="" action="ppaction://media"/>
          </p:cNvPr>
          <p:cNvPicPr>
            <a:picLocks noRot="1" noChangeAspect="1"/>
          </p:cNvPicPr>
          <p:nvPr>
            <a:wavAudioFile r:embed="rId1" name="impedire.wav"/>
          </p:nvPr>
        </p:nvPicPr>
        <p:blipFill>
          <a:blip r:embed="rId4"/>
          <a:stretch>
            <a:fillRect/>
          </a:stretch>
        </p:blipFill>
        <p:spPr>
          <a:xfrm>
            <a:off x="4419600" y="1981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4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ect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514600"/>
            <a:ext cx="4152900" cy="32300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1143000"/>
            <a:ext cx="63246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lectus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4800" y="6324600"/>
            <a:ext cx="1066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CLC XV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5257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couch; bed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1143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lectum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6200" y="1143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(m.)</a:t>
            </a:r>
            <a:endParaRPr lang="en-U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lectus.wav">
            <a:hlinkClick r:id="" action="ppaction://media"/>
          </p:cNvPr>
          <p:cNvPicPr>
            <a:picLocks noRot="1" noChangeAspect="1"/>
          </p:cNvPicPr>
          <p:nvPr>
            <a:wavAudioFile r:embed="rId1" name="lectus.wav"/>
          </p:nvPr>
        </p:nvPicPr>
        <p:blipFill>
          <a:blip r:embed="rId4"/>
          <a:stretch>
            <a:fillRect/>
          </a:stretch>
        </p:blipFill>
        <p:spPr>
          <a:xfrm>
            <a:off x="4419600" y="2209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  <p:bldP spid="4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143000"/>
            <a:ext cx="63246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lentē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4800" y="6324600"/>
            <a:ext cx="1066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CLC XV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5257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slowly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lent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514600"/>
            <a:ext cx="3505200" cy="2752725"/>
          </a:xfrm>
          <a:prstGeom prst="rect">
            <a:avLst/>
          </a:prstGeom>
        </p:spPr>
      </p:pic>
      <p:pic>
        <p:nvPicPr>
          <p:cNvPr id="6" name="Picture 5" descr="lente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514600"/>
            <a:ext cx="2743200" cy="2720716"/>
          </a:xfrm>
          <a:prstGeom prst="rect">
            <a:avLst/>
          </a:prstGeom>
        </p:spPr>
      </p:pic>
      <p:pic>
        <p:nvPicPr>
          <p:cNvPr id="7" name="lente.wav">
            <a:hlinkClick r:id="" action="ppaction://media"/>
          </p:cNvPr>
          <p:cNvPicPr>
            <a:picLocks noRot="1" noChangeAspect="1"/>
          </p:cNvPicPr>
          <p:nvPr>
            <a:wavAudioFile r:embed="rId1" name="lente.wav"/>
          </p:nvPr>
        </p:nvPicPr>
        <p:blipFill>
          <a:blip r:embed="rId5"/>
          <a:stretch>
            <a:fillRect/>
          </a:stretch>
        </p:blipFill>
        <p:spPr>
          <a:xfrm>
            <a:off x="4419600" y="1981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143000"/>
            <a:ext cx="63246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mare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4800" y="6324600"/>
            <a:ext cx="1066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CLC XV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5257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1143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mare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0" y="11430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(n.)</a:t>
            </a:r>
            <a:endParaRPr lang="en-U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ma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438400"/>
            <a:ext cx="4343400" cy="2962199"/>
          </a:xfrm>
          <a:prstGeom prst="rect">
            <a:avLst/>
          </a:prstGeom>
        </p:spPr>
      </p:pic>
      <p:pic>
        <p:nvPicPr>
          <p:cNvPr id="9" name="mare.wav">
            <a:hlinkClick r:id="" action="ppaction://media"/>
          </p:cNvPr>
          <p:cNvPicPr>
            <a:picLocks noRot="1" noChangeAspect="1"/>
          </p:cNvPicPr>
          <p:nvPr>
            <a:wavAudioFile r:embed="rId1" name="mare.wav"/>
          </p:nvPr>
        </p:nvPicPr>
        <p:blipFill>
          <a:blip r:embed="rId4"/>
          <a:stretch>
            <a:fillRect/>
          </a:stretch>
        </p:blipFill>
        <p:spPr>
          <a:xfrm>
            <a:off x="4419600" y="1981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7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  <p:bldP spid="4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143000"/>
            <a:ext cx="63246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miser/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misera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miserum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4800" y="6324600"/>
            <a:ext cx="1066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CLC XV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5257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miserable; wretched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iser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362200"/>
            <a:ext cx="3260235" cy="2914650"/>
          </a:xfrm>
          <a:prstGeom prst="rect">
            <a:avLst/>
          </a:prstGeom>
        </p:spPr>
      </p:pic>
      <p:pic>
        <p:nvPicPr>
          <p:cNvPr id="6" name="Picture 5" descr="miser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362200"/>
            <a:ext cx="2896673" cy="2916789"/>
          </a:xfrm>
          <a:prstGeom prst="rect">
            <a:avLst/>
          </a:prstGeom>
        </p:spPr>
      </p:pic>
      <p:pic>
        <p:nvPicPr>
          <p:cNvPr id="7" name="miser.wav">
            <a:hlinkClick r:id="" action="ppaction://media"/>
          </p:cNvPr>
          <p:cNvPicPr>
            <a:picLocks noRot="1" noChangeAspect="1"/>
          </p:cNvPicPr>
          <p:nvPr>
            <a:wavAudioFile r:embed="rId1" name="miser.wav"/>
          </p:nvPr>
        </p:nvPicPr>
        <p:blipFill>
          <a:blip r:embed="rId5"/>
          <a:stretch>
            <a:fillRect/>
          </a:stretch>
        </p:blipFill>
        <p:spPr>
          <a:xfrm>
            <a:off x="4419600" y="1981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143000"/>
            <a:ext cx="63246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nauta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4800" y="6324600"/>
            <a:ext cx="1066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CLC XV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5257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sailor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1143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nautam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0" y="1143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(m.)</a:t>
            </a:r>
            <a:endParaRPr lang="en-U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nau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438400"/>
            <a:ext cx="1473200" cy="2857500"/>
          </a:xfrm>
          <a:prstGeom prst="rect">
            <a:avLst/>
          </a:prstGeom>
        </p:spPr>
      </p:pic>
      <p:pic>
        <p:nvPicPr>
          <p:cNvPr id="9" name="nauta.wav">
            <a:hlinkClick r:id="" action="ppaction://media"/>
          </p:cNvPr>
          <p:cNvPicPr>
            <a:picLocks noRot="1" noChangeAspect="1"/>
          </p:cNvPicPr>
          <p:nvPr>
            <a:wavAudioFile r:embed="rId1" name="nauta.wav"/>
          </p:nvPr>
        </p:nvPicPr>
        <p:blipFill>
          <a:blip r:embed="rId4"/>
          <a:stretch>
            <a:fillRect/>
          </a:stretch>
        </p:blipFill>
        <p:spPr>
          <a:xfrm>
            <a:off x="4419600" y="2057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1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  <p:bldP spid="4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143000"/>
            <a:ext cx="68580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plaustrum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4800" y="6324600"/>
            <a:ext cx="1066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CLC XV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5257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wagon; cart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1143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plaustrum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4800" y="1143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(n.)</a:t>
            </a:r>
            <a:endParaRPr lang="en-U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plaustr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438400"/>
            <a:ext cx="3566160" cy="2903077"/>
          </a:xfrm>
          <a:prstGeom prst="rect">
            <a:avLst/>
          </a:prstGeom>
        </p:spPr>
      </p:pic>
      <p:pic>
        <p:nvPicPr>
          <p:cNvPr id="9" name="plaustrum.wav">
            <a:hlinkClick r:id="" action="ppaction://media"/>
          </p:cNvPr>
          <p:cNvPicPr>
            <a:picLocks noRot="1" noChangeAspect="1"/>
          </p:cNvPicPr>
          <p:nvPr>
            <a:wavAudioFile r:embed="rId1" name="plaustrum.wav"/>
          </p:nvPr>
        </p:nvPicPr>
        <p:blipFill>
          <a:blip r:embed="rId4"/>
          <a:stretch>
            <a:fillRect/>
          </a:stretch>
        </p:blipFill>
        <p:spPr>
          <a:xfrm>
            <a:off x="4419600" y="2057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1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  <p:bldP spid="4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143000"/>
            <a:ext cx="63246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praeesse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4800" y="6324600"/>
            <a:ext cx="1066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CLC XV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5257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in charge of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1143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praesum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1143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praefuī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praees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286000"/>
            <a:ext cx="2974847" cy="2991701"/>
          </a:xfrm>
          <a:prstGeom prst="rect">
            <a:avLst/>
          </a:prstGeom>
        </p:spPr>
      </p:pic>
      <p:pic>
        <p:nvPicPr>
          <p:cNvPr id="10" name="praeesse.wav">
            <a:hlinkClick r:id="" action="ppaction://media"/>
          </p:cNvPr>
          <p:cNvPicPr>
            <a:picLocks noRot="1" noChangeAspect="1"/>
          </p:cNvPicPr>
          <p:nvPr>
            <a:wavAudioFile r:embed="rId1" name="praeesse.wav"/>
          </p:nvPr>
        </p:nvPicPr>
        <p:blipFill>
          <a:blip r:embed="rId4"/>
          <a:stretch>
            <a:fillRect/>
          </a:stretch>
        </p:blipFill>
        <p:spPr>
          <a:xfrm>
            <a:off x="4419600" y="1905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 animBg="1"/>
      <p:bldP spid="4" grpId="0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143000"/>
            <a:ext cx="63246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prīnceps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4800" y="6324600"/>
            <a:ext cx="1066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CLC XV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5257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chief; chieftain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1143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prīncipem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0" y="1143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(m.)</a:t>
            </a:r>
            <a:endParaRPr lang="en-U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princep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209800"/>
            <a:ext cx="2476500" cy="3114675"/>
          </a:xfrm>
          <a:prstGeom prst="rect">
            <a:avLst/>
          </a:prstGeom>
        </p:spPr>
      </p:pic>
      <p:pic>
        <p:nvPicPr>
          <p:cNvPr id="9" name="Picture 8" descr="princeps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209800"/>
            <a:ext cx="2362200" cy="3111828"/>
          </a:xfrm>
          <a:prstGeom prst="rect">
            <a:avLst/>
          </a:prstGeom>
        </p:spPr>
      </p:pic>
      <p:pic>
        <p:nvPicPr>
          <p:cNvPr id="10" name="princeps.wav">
            <a:hlinkClick r:id="" action="ppaction://media"/>
          </p:cNvPr>
          <p:cNvPicPr>
            <a:picLocks noRot="1" noChangeAspect="1"/>
          </p:cNvPicPr>
          <p:nvPr>
            <a:wavAudioFile r:embed="rId1" name="princeps.wav"/>
          </p:nvPr>
        </p:nvPicPr>
        <p:blipFill>
          <a:blip r:embed="rId5"/>
          <a:stretch>
            <a:fillRect/>
          </a:stretch>
        </p:blipFill>
        <p:spPr>
          <a:xfrm>
            <a:off x="4419600" y="1905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15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 animBg="1"/>
      <p:bldP spid="4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143000"/>
            <a:ext cx="63246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alius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alia,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aliud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4800" y="6324600"/>
            <a:ext cx="1066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CLC XV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46482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other; another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91673" y="2967335"/>
            <a:ext cx="4799647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ANOTHER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alius.wav">
            <a:hlinkClick r:id="" action="ppaction://media"/>
          </p:cNvPr>
          <p:cNvPicPr>
            <a:picLocks noRot="1" noChangeAspect="1"/>
          </p:cNvPicPr>
          <p:nvPr>
            <a:wavAudioFile r:embed="rId1" name="alius.wav"/>
          </p:nvPr>
        </p:nvPicPr>
        <p:blipFill>
          <a:blip r:embed="rId3"/>
          <a:stretch>
            <a:fillRect/>
          </a:stretch>
        </p:blipFill>
        <p:spPr>
          <a:xfrm>
            <a:off x="4419600" y="2133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143000"/>
            <a:ext cx="63246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quī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/quae/quod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4800" y="6324600"/>
            <a:ext cx="1066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CLC XV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5257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who; which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2895600"/>
            <a:ext cx="2619628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WHO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qui.wav">
            <a:hlinkClick r:id="" action="ppaction://media"/>
          </p:cNvPr>
          <p:cNvPicPr>
            <a:picLocks noRot="1" noChangeAspect="1"/>
          </p:cNvPicPr>
          <p:nvPr>
            <a:wavAudioFile r:embed="rId1" name="qui.wav"/>
          </p:nvPr>
        </p:nvPicPr>
        <p:blipFill>
          <a:blip r:embed="rId5"/>
          <a:stretch>
            <a:fillRect/>
          </a:stretch>
        </p:blipFill>
        <p:spPr>
          <a:xfrm>
            <a:off x="3276600" y="1981200"/>
            <a:ext cx="304800" cy="304800"/>
          </a:xfrm>
          <a:prstGeom prst="rect">
            <a:avLst/>
          </a:prstGeom>
        </p:spPr>
      </p:pic>
      <p:pic>
        <p:nvPicPr>
          <p:cNvPr id="7" name="quae.wav">
            <a:hlinkClick r:id="" action="ppaction://media"/>
          </p:cNvPr>
          <p:cNvPicPr>
            <a:picLocks noRot="1" noChangeAspect="1"/>
          </p:cNvPicPr>
          <p:nvPr>
            <a:wavAudioFile r:embed="rId2" name="quae.wav"/>
          </p:nvPr>
        </p:nvPicPr>
        <p:blipFill>
          <a:blip r:embed="rId5"/>
          <a:stretch>
            <a:fillRect/>
          </a:stretch>
        </p:blipFill>
        <p:spPr>
          <a:xfrm>
            <a:off x="4343400" y="1981200"/>
            <a:ext cx="304800" cy="304800"/>
          </a:xfrm>
          <a:prstGeom prst="rect">
            <a:avLst/>
          </a:prstGeom>
        </p:spPr>
      </p:pic>
      <p:pic>
        <p:nvPicPr>
          <p:cNvPr id="8" name="quod.wav">
            <a:hlinkClick r:id="" action="ppaction://media"/>
          </p:cNvPr>
          <p:cNvPicPr>
            <a:picLocks noRot="1" noChangeAspect="1"/>
          </p:cNvPicPr>
          <p:nvPr>
            <a:wavAudioFile r:embed="rId3" name="quod.wav"/>
          </p:nvPr>
        </p:nvPicPr>
        <p:blipFill>
          <a:blip r:embed="rId5"/>
          <a:stretch>
            <a:fillRect/>
          </a:stretch>
        </p:blipFill>
        <p:spPr>
          <a:xfrm>
            <a:off x="5410200" y="1981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edir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057400"/>
            <a:ext cx="3403600" cy="3403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1143000"/>
            <a:ext cx="63246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redīre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4800" y="6324600"/>
            <a:ext cx="1066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CLC XV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5257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return; go back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1143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redeō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1143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rediī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redire.wav">
            <a:hlinkClick r:id="" action="ppaction://media"/>
          </p:cNvPr>
          <p:cNvPicPr>
            <a:picLocks noRot="1" noChangeAspect="1"/>
          </p:cNvPicPr>
          <p:nvPr>
            <a:wavAudioFile r:embed="rId1" name="redire.wav"/>
          </p:nvPr>
        </p:nvPicPr>
        <p:blipFill>
          <a:blip r:embed="rId4"/>
          <a:stretch>
            <a:fillRect/>
          </a:stretch>
        </p:blipFill>
        <p:spPr>
          <a:xfrm>
            <a:off x="4419600" y="2133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1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4" grpId="0"/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143000"/>
            <a:ext cx="68580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sacerdōs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4800" y="6324600"/>
            <a:ext cx="1066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CLC XV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5257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priest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1143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sacerdōtem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4800" y="1143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(m.)</a:t>
            </a:r>
            <a:endParaRPr lang="en-U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sacerdo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362200"/>
            <a:ext cx="2209800" cy="2946400"/>
          </a:xfrm>
          <a:prstGeom prst="rect">
            <a:avLst/>
          </a:prstGeom>
        </p:spPr>
      </p:pic>
      <p:pic>
        <p:nvPicPr>
          <p:cNvPr id="9" name="Picture 8" descr="sacerdos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438400"/>
            <a:ext cx="2819400" cy="2805373"/>
          </a:xfrm>
          <a:prstGeom prst="rect">
            <a:avLst/>
          </a:prstGeom>
        </p:spPr>
      </p:pic>
      <p:pic>
        <p:nvPicPr>
          <p:cNvPr id="10" name="sacerdos.wav">
            <a:hlinkClick r:id="" action="ppaction://media"/>
          </p:cNvPr>
          <p:cNvPicPr>
            <a:picLocks noRot="1" noChangeAspect="1"/>
          </p:cNvPicPr>
          <p:nvPr>
            <a:wavAudioFile r:embed="rId1" name="sacerdos.wav"/>
          </p:nvPr>
        </p:nvPicPr>
        <p:blipFill>
          <a:blip r:embed="rId5"/>
          <a:stretch>
            <a:fillRect/>
          </a:stretch>
        </p:blipFill>
        <p:spPr>
          <a:xfrm>
            <a:off x="4419600" y="1981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5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 animBg="1"/>
      <p:bldP spid="4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143000"/>
            <a:ext cx="63246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saxum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4800" y="6324600"/>
            <a:ext cx="1066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CLC XV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5257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rock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1143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saxum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0" y="1143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(n.)</a:t>
            </a:r>
            <a:endParaRPr lang="en-U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saxum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514600"/>
            <a:ext cx="3556000" cy="2667000"/>
          </a:xfrm>
          <a:prstGeom prst="rect">
            <a:avLst/>
          </a:prstGeom>
        </p:spPr>
      </p:pic>
      <p:pic>
        <p:nvPicPr>
          <p:cNvPr id="9" name="Picture 8" descr="saxum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2286000"/>
            <a:ext cx="2383460" cy="3424237"/>
          </a:xfrm>
          <a:prstGeom prst="rect">
            <a:avLst/>
          </a:prstGeom>
        </p:spPr>
      </p:pic>
      <p:pic>
        <p:nvPicPr>
          <p:cNvPr id="10" name="saxum.wav">
            <a:hlinkClick r:id="" action="ppaction://media"/>
          </p:cNvPr>
          <p:cNvPicPr>
            <a:picLocks noRot="1" noChangeAspect="1"/>
          </p:cNvPicPr>
          <p:nvPr>
            <a:wavAudioFile r:embed="rId1" name="saxum.wav"/>
          </p:nvPr>
        </p:nvPicPr>
        <p:blipFill>
          <a:blip r:embed="rId5"/>
          <a:stretch>
            <a:fillRect/>
          </a:stretch>
        </p:blipFill>
        <p:spPr>
          <a:xfrm>
            <a:off x="4419600" y="1981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2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 animBg="1"/>
      <p:bldP spid="4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143000"/>
            <a:ext cx="63246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tenēre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4800" y="6324600"/>
            <a:ext cx="1066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CLC XV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5257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hold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1143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teneō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1143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tenuī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tene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2514600"/>
            <a:ext cx="1722120" cy="2590800"/>
          </a:xfrm>
          <a:prstGeom prst="rect">
            <a:avLst/>
          </a:prstGeom>
        </p:spPr>
      </p:pic>
      <p:pic>
        <p:nvPicPr>
          <p:cNvPr id="10" name="tenere.wav">
            <a:hlinkClick r:id="" action="ppaction://media"/>
          </p:cNvPr>
          <p:cNvPicPr>
            <a:picLocks noRot="1" noChangeAspect="1"/>
          </p:cNvPicPr>
          <p:nvPr>
            <a:wavAudioFile r:embed="rId1" name="tenere.wav"/>
          </p:nvPr>
        </p:nvPicPr>
        <p:blipFill>
          <a:blip r:embed="rId4"/>
          <a:stretch>
            <a:fillRect/>
          </a:stretch>
        </p:blipFill>
        <p:spPr>
          <a:xfrm>
            <a:off x="4419600" y="2057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1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 animBg="1"/>
      <p:bldP spid="4" grpId="0"/>
      <p:bldP spid="7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143000"/>
            <a:ext cx="63246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unda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4800" y="6324600"/>
            <a:ext cx="1066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CLC XV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5257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1143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undam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0" y="1143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(f.)</a:t>
            </a:r>
            <a:endParaRPr lang="en-U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und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209800"/>
            <a:ext cx="4268333" cy="3209925"/>
          </a:xfrm>
          <a:prstGeom prst="rect">
            <a:avLst/>
          </a:prstGeom>
        </p:spPr>
      </p:pic>
      <p:pic>
        <p:nvPicPr>
          <p:cNvPr id="9" name="unda.wav">
            <a:hlinkClick r:id="" action="ppaction://media"/>
          </p:cNvPr>
          <p:cNvPicPr>
            <a:picLocks noRot="1" noChangeAspect="1"/>
          </p:cNvPicPr>
          <p:nvPr>
            <a:wavAudioFile r:embed="rId1" name="unda.wav"/>
          </p:nvPr>
        </p:nvPicPr>
        <p:blipFill>
          <a:blip r:embed="rId4"/>
          <a:stretch>
            <a:fillRect/>
          </a:stretch>
        </p:blipFill>
        <p:spPr>
          <a:xfrm>
            <a:off x="4419600" y="1905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1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  <p:bldP spid="4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143000"/>
            <a:ext cx="63246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vincere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4800" y="6324600"/>
            <a:ext cx="1066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CLC XV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5257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1143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vincō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1143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vīcī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vince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362200"/>
            <a:ext cx="1447800" cy="2923443"/>
          </a:xfrm>
          <a:prstGeom prst="rect">
            <a:avLst/>
          </a:prstGeom>
        </p:spPr>
      </p:pic>
      <p:pic>
        <p:nvPicPr>
          <p:cNvPr id="10" name="vincere.wav">
            <a:hlinkClick r:id="" action="ppaction://media"/>
          </p:cNvPr>
          <p:cNvPicPr>
            <a:picLocks noRot="1" noChangeAspect="1"/>
          </p:cNvPicPr>
          <p:nvPr>
            <a:wavAudioFile r:embed="rId1" name="vincere.wav"/>
          </p:nvPr>
        </p:nvPicPr>
        <p:blipFill>
          <a:blip r:embed="rId4"/>
          <a:stretch>
            <a:fillRect/>
          </a:stretch>
        </p:blipFill>
        <p:spPr>
          <a:xfrm>
            <a:off x="4419600" y="1981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1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 animBg="1"/>
      <p:bldP spid="4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143000"/>
            <a:ext cx="63246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aqua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4800" y="6324600"/>
            <a:ext cx="1066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CLC XV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5257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aqu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438400"/>
            <a:ext cx="4495800" cy="2809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38800" y="1143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aquam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1143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(f.)</a:t>
            </a:r>
            <a:endParaRPr lang="en-U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aqua.wav">
            <a:hlinkClick r:id="" action="ppaction://media"/>
          </p:cNvPr>
          <p:cNvPicPr>
            <a:picLocks noRot="1" noChangeAspect="1"/>
          </p:cNvPicPr>
          <p:nvPr>
            <a:wavAudioFile r:embed="rId1" name="aqua.wav"/>
          </p:nvPr>
        </p:nvPicPr>
        <p:blipFill>
          <a:blip r:embed="rId4"/>
          <a:stretch>
            <a:fillRect/>
          </a:stretch>
        </p:blipFill>
        <p:spPr>
          <a:xfrm>
            <a:off x="4419600" y="1981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143000"/>
            <a:ext cx="63246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claudere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4800" y="6324600"/>
            <a:ext cx="1066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CLC XV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5257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close; shut; block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1143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claudō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1143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clausī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clauder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743200"/>
            <a:ext cx="3248026" cy="2362201"/>
          </a:xfrm>
          <a:prstGeom prst="rect">
            <a:avLst/>
          </a:prstGeom>
        </p:spPr>
      </p:pic>
      <p:pic>
        <p:nvPicPr>
          <p:cNvPr id="8" name="claudere.wav">
            <a:hlinkClick r:id="" action="ppaction://media"/>
          </p:cNvPr>
          <p:cNvPicPr>
            <a:picLocks noRot="1" noChangeAspect="1"/>
          </p:cNvPicPr>
          <p:nvPr>
            <a:wavAudioFile r:embed="rId1" name="claudere.wav"/>
          </p:nvPr>
        </p:nvPicPr>
        <p:blipFill>
          <a:blip r:embed="rId4"/>
          <a:stretch>
            <a:fillRect/>
          </a:stretch>
        </p:blipFill>
        <p:spPr>
          <a:xfrm>
            <a:off x="4419600" y="2209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9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4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143000"/>
            <a:ext cx="63246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commodus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/a/um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4800" y="6324600"/>
            <a:ext cx="1066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CLC XV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5257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convenient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commod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438400"/>
            <a:ext cx="2895600" cy="2895600"/>
          </a:xfrm>
          <a:prstGeom prst="rect">
            <a:avLst/>
          </a:prstGeom>
        </p:spPr>
      </p:pic>
      <p:pic>
        <p:nvPicPr>
          <p:cNvPr id="6" name="commodus.wav">
            <a:hlinkClick r:id="" action="ppaction://media"/>
          </p:cNvPr>
          <p:cNvPicPr>
            <a:picLocks noRot="1" noChangeAspect="1"/>
          </p:cNvPicPr>
          <p:nvPr>
            <a:wavAudioFile r:embed="rId1" name="commodus.wav"/>
          </p:nvPr>
        </p:nvPicPr>
        <p:blipFill>
          <a:blip r:embed="rId4"/>
          <a:stretch>
            <a:fillRect/>
          </a:stretch>
        </p:blipFill>
        <p:spPr>
          <a:xfrm>
            <a:off x="4419600" y="1981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143000"/>
            <a:ext cx="63246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dēbēre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4800" y="6324600"/>
            <a:ext cx="1066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CLC XV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5257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ought; owe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1143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dēbeō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1143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dēbuī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debe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667000"/>
            <a:ext cx="2044700" cy="2568143"/>
          </a:xfrm>
          <a:prstGeom prst="rect">
            <a:avLst/>
          </a:prstGeom>
        </p:spPr>
      </p:pic>
      <p:pic>
        <p:nvPicPr>
          <p:cNvPr id="10" name="debere.wav">
            <a:hlinkClick r:id="" action="ppaction://media"/>
          </p:cNvPr>
          <p:cNvPicPr>
            <a:picLocks noRot="1" noChangeAspect="1"/>
          </p:cNvPicPr>
          <p:nvPr>
            <a:wavAudioFile r:embed="rId1" name="debere.wav"/>
          </p:nvPr>
        </p:nvPicPr>
        <p:blipFill>
          <a:blip r:embed="rId4"/>
          <a:stretch>
            <a:fillRect/>
          </a:stretch>
        </p:blipFill>
        <p:spPr>
          <a:xfrm>
            <a:off x="4419600" y="2057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5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 animBg="1"/>
      <p:bldP spid="4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ffigi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989668"/>
            <a:ext cx="3505200" cy="48683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1143000"/>
            <a:ext cx="63246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effigiēs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4800" y="6324600"/>
            <a:ext cx="1066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CLC XV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5257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image; statue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1143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effigiem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1143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(f.)</a:t>
            </a:r>
            <a:endParaRPr lang="en-U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effigies.wav">
            <a:hlinkClick r:id="" action="ppaction://media"/>
          </p:cNvPr>
          <p:cNvPicPr>
            <a:picLocks noRot="1" noChangeAspect="1"/>
          </p:cNvPicPr>
          <p:nvPr>
            <a:wavAudioFile r:embed="rId1" name="effigies.wav"/>
          </p:nvPr>
        </p:nvPicPr>
        <p:blipFill>
          <a:blip r:embed="rId4"/>
          <a:stretch>
            <a:fillRect/>
          </a:stretch>
        </p:blipFill>
        <p:spPr>
          <a:xfrm>
            <a:off x="4419600" y="1828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1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 animBg="1"/>
      <p:bldP spid="4" grpId="0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143000"/>
            <a:ext cx="63246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equus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4800" y="6324600"/>
            <a:ext cx="1066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CLC XV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5257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horse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1143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equum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6200" y="1143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(m.)</a:t>
            </a:r>
            <a:endParaRPr lang="en-U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equ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514600"/>
            <a:ext cx="2213610" cy="2667000"/>
          </a:xfrm>
          <a:prstGeom prst="rect">
            <a:avLst/>
          </a:prstGeom>
        </p:spPr>
      </p:pic>
      <p:pic>
        <p:nvPicPr>
          <p:cNvPr id="8" name="equus.wav">
            <a:hlinkClick r:id="" action="ppaction://media"/>
          </p:cNvPr>
          <p:cNvPicPr>
            <a:picLocks noRot="1" noChangeAspect="1"/>
          </p:cNvPicPr>
          <p:nvPr>
            <a:wavAudioFile r:embed="rId1" name="equus.wav"/>
          </p:nvPr>
        </p:nvPicPr>
        <p:blipFill>
          <a:blip r:embed="rId4"/>
          <a:stretch>
            <a:fillRect/>
          </a:stretch>
        </p:blipFill>
        <p:spPr>
          <a:xfrm>
            <a:off x="4419600" y="1981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143000"/>
            <a:ext cx="63246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etiam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4800" y="6324600"/>
            <a:ext cx="1066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CLC XV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46482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even; also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2895600"/>
            <a:ext cx="2588337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EVEN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etiam.wav">
            <a:hlinkClick r:id="" action="ppaction://media"/>
          </p:cNvPr>
          <p:cNvPicPr>
            <a:picLocks noRot="1" noChangeAspect="1"/>
          </p:cNvPicPr>
          <p:nvPr>
            <a:wavAudioFile r:embed="rId1" name="etiam.wav"/>
          </p:nvPr>
        </p:nvPicPr>
        <p:blipFill>
          <a:blip r:embed="rId3"/>
          <a:stretch>
            <a:fillRect/>
          </a:stretch>
        </p:blipFill>
        <p:spPr>
          <a:xfrm>
            <a:off x="4419600" y="2209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159</TotalTime>
  <Words>198</Words>
  <Application>Microsoft Office PowerPoint</Application>
  <PresentationFormat>On-screen Show (4:3)</PresentationFormat>
  <Paragraphs>116</Paragraphs>
  <Slides>26</Slides>
  <Notes>0</Notes>
  <HiddenSlides>0</HiddenSlides>
  <MMClips>27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Vocabulary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Wade Carruth</dc:creator>
  <cp:lastModifiedBy>Wade Carruth</cp:lastModifiedBy>
  <cp:revision>12</cp:revision>
  <dcterms:created xsi:type="dcterms:W3CDTF">2009-09-15T23:17:13Z</dcterms:created>
  <dcterms:modified xsi:type="dcterms:W3CDTF">2009-09-16T02:40:10Z</dcterms:modified>
</cp:coreProperties>
</file>